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4"/>
  </p:notesMasterIdLst>
  <p:sldIdLst>
    <p:sldId id="256" r:id="rId4"/>
    <p:sldId id="266" r:id="rId5"/>
    <p:sldId id="1065" r:id="rId6"/>
    <p:sldId id="1062" r:id="rId7"/>
    <p:sldId id="1063" r:id="rId8"/>
    <p:sldId id="1064" r:id="rId9"/>
    <p:sldId id="1067" r:id="rId10"/>
    <p:sldId id="1066" r:id="rId11"/>
    <p:sldId id="1060" r:id="rId12"/>
    <p:sldId id="258" r:id="rId13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64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Version management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Release notes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New Iteration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1A31232D-0D09-E847-BF79-0206568DF27B}">
      <dgm:prSet/>
      <dgm:spPr/>
      <dgm:t>
        <a:bodyPr/>
        <a:lstStyle/>
        <a:p>
          <a:r>
            <a:rPr lang="en-GB"/>
            <a:t>Why versioning?</a:t>
          </a:r>
        </a:p>
      </dgm:t>
    </dgm:pt>
    <dgm:pt modelId="{E63F219C-2A24-644C-92E9-C5E99FA2CAAA}" type="parTrans" cxnId="{A4514F05-1911-2D40-95C0-0C9EE63E8732}">
      <dgm:prSet/>
      <dgm:spPr/>
    </dgm:pt>
    <dgm:pt modelId="{35E77A61-1DAE-FF40-AA6E-83AC0A6E7D20}" type="sibTrans" cxnId="{A4514F05-1911-2D40-95C0-0C9EE63E8732}">
      <dgm:prSet/>
      <dgm:spPr/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808CCE96-1593-C942-A28A-2C46CAF576D6}" type="pres">
      <dgm:prSet presAssocID="{1A31232D-0D09-E847-BF79-0206568DF27B}" presName="text_1" presStyleLbl="node1" presStyleIdx="0" presStyleCnt="4">
        <dgm:presLayoutVars>
          <dgm:bulletEnabled val="1"/>
        </dgm:presLayoutVars>
      </dgm:prSet>
      <dgm:spPr/>
    </dgm:pt>
    <dgm:pt modelId="{2BF9C40E-71A9-7C49-8196-679424CBCA6F}" type="pres">
      <dgm:prSet presAssocID="{1A31232D-0D09-E847-BF79-0206568DF27B}" presName="accent_1" presStyleCnt="0"/>
      <dgm:spPr/>
    </dgm:pt>
    <dgm:pt modelId="{7F77AEC9-17C0-AA43-8145-4DA7BC6EA764}" type="pres">
      <dgm:prSet presAssocID="{1A31232D-0D09-E847-BF79-0206568DF27B}" presName="accentRepeatNode" presStyleLbl="solidFgAcc1" presStyleIdx="0" presStyleCnt="4"/>
      <dgm:spPr/>
    </dgm:pt>
    <dgm:pt modelId="{94582A3A-A2B5-6B41-8BEE-64C8D992EBDD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5B256ABA-22D5-9F45-88AA-A314611975CC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3B468B7D-413C-194C-BFC1-5A39D017BD9A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B98B7ACB-9C37-2F4C-BED1-A88E3A8A7AB8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F352B846-9547-F54D-AB1D-1D33AEA1814A}" type="pres">
      <dgm:prSet presAssocID="{6078B272-EA6E-244F-B5B7-CDD01512E26E}" presName="text_4" presStyleLbl="node1" presStyleIdx="3" presStyleCnt="4">
        <dgm:presLayoutVars>
          <dgm:bulletEnabled val="1"/>
        </dgm:presLayoutVars>
      </dgm:prSet>
      <dgm:spPr/>
    </dgm:pt>
    <dgm:pt modelId="{23AB7700-C877-E041-AF83-5716AFD63C4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4"/>
      <dgm:spPr/>
    </dgm:pt>
  </dgm:ptLst>
  <dgm:cxnLst>
    <dgm:cxn modelId="{A4514F05-1911-2D40-95C0-0C9EE63E8732}" srcId="{BECEB8E5-7934-A84B-929D-2381D2E3477B}" destId="{1A31232D-0D09-E847-BF79-0206568DF27B}" srcOrd="0" destOrd="0" parTransId="{E63F219C-2A24-644C-92E9-C5E99FA2CAAA}" sibTransId="{35E77A61-1DAE-FF40-AA6E-83AC0A6E7D20}"/>
    <dgm:cxn modelId="{4846DA27-3420-924B-ABCC-C7675279F2C5}" type="presOf" srcId="{35E77A61-1DAE-FF40-AA6E-83AC0A6E7D20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076F2D36-2DC3-D143-BC52-4F484092E6AE}" type="presOf" srcId="{6078B272-EA6E-244F-B5B7-CDD01512E26E}" destId="{F352B846-9547-F54D-AB1D-1D33AEA1814A}" srcOrd="0" destOrd="0" presId="urn:microsoft.com/office/officeart/2008/layout/VerticalCurvedList"/>
    <dgm:cxn modelId="{56E9F63F-9F98-174E-8A9B-F26E1BEED4A9}" type="presOf" srcId="{1A31232D-0D09-E847-BF79-0206568DF27B}" destId="{808CCE96-1593-C942-A28A-2C46CAF576D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019AA69F-9E63-514A-ACDF-FE3520130AAA}" type="presOf" srcId="{BA47A965-FEB3-B74F-B492-8C71F4D5BF3E}" destId="{94582A3A-A2B5-6B41-8BEE-64C8D992EBDD}" srcOrd="0" destOrd="0" presId="urn:microsoft.com/office/officeart/2008/layout/VerticalCurvedList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6E3994DD-B24C-5649-934B-C32F259780E8}" type="presOf" srcId="{9B623206-1C87-2946-9D99-517EF5B2EFB2}" destId="{3B468B7D-413C-194C-BFC1-5A39D017BD9A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3904FD15-D141-1A4E-A6FB-2406B5EDF500}" type="presParOf" srcId="{AB79663E-E65C-2E48-A36C-5B1810B98766}" destId="{F13EA33D-18CE-6346-8404-701E600A7D73}" srcOrd="0" destOrd="0" presId="urn:microsoft.com/office/officeart/2008/layout/VerticalCurvedList"/>
    <dgm:cxn modelId="{62FC005D-B142-BF46-AF09-F34758526455}" type="presParOf" srcId="{F13EA33D-18CE-6346-8404-701E600A7D73}" destId="{E12579B5-9761-054E-8EEA-D921F671DCF6}" srcOrd="0" destOrd="0" presId="urn:microsoft.com/office/officeart/2008/layout/VerticalCurvedList"/>
    <dgm:cxn modelId="{9759CBEE-0047-2E42-8C14-FA6A27E9FB27}" type="presParOf" srcId="{E12579B5-9761-054E-8EEA-D921F671DCF6}" destId="{CD22CBA4-F621-544C-90A5-1ADF01A47455}" srcOrd="0" destOrd="0" presId="urn:microsoft.com/office/officeart/2008/layout/VerticalCurvedList"/>
    <dgm:cxn modelId="{D16B3FD7-8C03-8E47-ACCB-CBD5A0F2F6B5}" type="presParOf" srcId="{E12579B5-9761-054E-8EEA-D921F671DCF6}" destId="{9002D5DD-9C2C-7940-91CB-FA49256D6C72}" srcOrd="1" destOrd="0" presId="urn:microsoft.com/office/officeart/2008/layout/VerticalCurvedList"/>
    <dgm:cxn modelId="{839AA4C7-BEC0-D04B-956B-8E029ABE5E2E}" type="presParOf" srcId="{E12579B5-9761-054E-8EEA-D921F671DCF6}" destId="{ACAE0BF0-CA76-9D4F-8892-6AD073764512}" srcOrd="2" destOrd="0" presId="urn:microsoft.com/office/officeart/2008/layout/VerticalCurvedList"/>
    <dgm:cxn modelId="{D9F342AC-DDB6-B944-A62C-F22BDAD60970}" type="presParOf" srcId="{E12579B5-9761-054E-8EEA-D921F671DCF6}" destId="{8430721C-021F-404F-B65E-1E6013182AE8}" srcOrd="3" destOrd="0" presId="urn:microsoft.com/office/officeart/2008/layout/VerticalCurvedList"/>
    <dgm:cxn modelId="{24FC8DD1-4370-4E4F-A8DC-C3262B2B79DE}" type="presParOf" srcId="{F13EA33D-18CE-6346-8404-701E600A7D73}" destId="{808CCE96-1593-C942-A28A-2C46CAF576D6}" srcOrd="1" destOrd="0" presId="urn:microsoft.com/office/officeart/2008/layout/VerticalCurvedList"/>
    <dgm:cxn modelId="{25D509F8-2EEC-CC4E-A7E7-058C35E48A75}" type="presParOf" srcId="{F13EA33D-18CE-6346-8404-701E600A7D73}" destId="{2BF9C40E-71A9-7C49-8196-679424CBCA6F}" srcOrd="2" destOrd="0" presId="urn:microsoft.com/office/officeart/2008/layout/VerticalCurvedList"/>
    <dgm:cxn modelId="{670D28B4-E538-A946-8851-1CF94CD45200}" type="presParOf" srcId="{2BF9C40E-71A9-7C49-8196-679424CBCA6F}" destId="{7F77AEC9-17C0-AA43-8145-4DA7BC6EA764}" srcOrd="0" destOrd="0" presId="urn:microsoft.com/office/officeart/2008/layout/VerticalCurvedList"/>
    <dgm:cxn modelId="{A9122BD9-1DE0-614A-90B0-F3D619562D7A}" type="presParOf" srcId="{F13EA33D-18CE-6346-8404-701E600A7D73}" destId="{94582A3A-A2B5-6B41-8BEE-64C8D992EBDD}" srcOrd="3" destOrd="0" presId="urn:microsoft.com/office/officeart/2008/layout/VerticalCurvedList"/>
    <dgm:cxn modelId="{1A140836-44B2-5F47-BFE4-803379693582}" type="presParOf" srcId="{F13EA33D-18CE-6346-8404-701E600A7D73}" destId="{5B256ABA-22D5-9F45-88AA-A314611975CC}" srcOrd="4" destOrd="0" presId="urn:microsoft.com/office/officeart/2008/layout/VerticalCurvedList"/>
    <dgm:cxn modelId="{129AB644-34BD-FD4B-A2F9-D33BC61AE503}" type="presParOf" srcId="{5B256ABA-22D5-9F45-88AA-A314611975CC}" destId="{A14003AF-52A9-4245-AF6A-481A64EAC3C4}" srcOrd="0" destOrd="0" presId="urn:microsoft.com/office/officeart/2008/layout/VerticalCurvedList"/>
    <dgm:cxn modelId="{4B816A06-E00B-8C4B-8C99-764F5BBFD27B}" type="presParOf" srcId="{F13EA33D-18CE-6346-8404-701E600A7D73}" destId="{3B468B7D-413C-194C-BFC1-5A39D017BD9A}" srcOrd="5" destOrd="0" presId="urn:microsoft.com/office/officeart/2008/layout/VerticalCurvedList"/>
    <dgm:cxn modelId="{6B3375F6-8462-554B-8DCA-B634D416B6D0}" type="presParOf" srcId="{F13EA33D-18CE-6346-8404-701E600A7D73}" destId="{B98B7ACB-9C37-2F4C-BED1-A88E3A8A7AB8}" srcOrd="6" destOrd="0" presId="urn:microsoft.com/office/officeart/2008/layout/VerticalCurvedList"/>
    <dgm:cxn modelId="{7456E86C-059B-8042-90DD-A3CE49F7F8B3}" type="presParOf" srcId="{B98B7ACB-9C37-2F4C-BED1-A88E3A8A7AB8}" destId="{C5C76DCD-3CC6-614F-A009-7CC25AEC9B8C}" srcOrd="0" destOrd="0" presId="urn:microsoft.com/office/officeart/2008/layout/VerticalCurvedList"/>
    <dgm:cxn modelId="{E0E8F029-4696-6E49-8439-05D3C3C9190E}" type="presParOf" srcId="{F13EA33D-18CE-6346-8404-701E600A7D73}" destId="{F352B846-9547-F54D-AB1D-1D33AEA1814A}" srcOrd="7" destOrd="0" presId="urn:microsoft.com/office/officeart/2008/layout/VerticalCurvedList"/>
    <dgm:cxn modelId="{1067F1F9-6B3F-1640-93AC-123E2E452681}" type="presParOf" srcId="{F13EA33D-18CE-6346-8404-701E600A7D73}" destId="{23AB7700-C877-E041-AF83-5716AFD63C48}" srcOrd="8" destOrd="0" presId="urn:microsoft.com/office/officeart/2008/layout/VerticalCurvedList"/>
    <dgm:cxn modelId="{8BB1EA82-50AA-3E44-B6F0-5DF5078F3F5C}" type="presParOf" srcId="{23AB7700-C877-E041-AF83-5716AFD63C48}" destId="{8EDDBC5B-663F-964A-B206-E826CBCC0F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 management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Release notes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Versioning a new release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79E1A7-9F9E-224B-B33C-322CF5D8FC28}">
      <dgm:prSet/>
      <dgm:spPr/>
      <dgm:t>
        <a:bodyPr/>
        <a:lstStyle/>
        <a:p>
          <a:r>
            <a:rPr lang="en-GB" dirty="0"/>
            <a:t>Tracking changes</a:t>
          </a:r>
        </a:p>
      </dgm:t>
    </dgm:pt>
    <dgm:pt modelId="{D27B6F57-8ADA-A243-8470-9F527C1B2DB9}" type="parTrans" cxnId="{3BAE271D-22A9-7543-BB4A-91057414B957}">
      <dgm:prSet/>
      <dgm:spPr/>
      <dgm:t>
        <a:bodyPr/>
        <a:lstStyle/>
        <a:p>
          <a:endParaRPr lang="en-GB"/>
        </a:p>
      </dgm:t>
    </dgm:pt>
    <dgm:pt modelId="{65EB4DF8-540A-6E49-A4BF-43DCCFB1F671}" type="sibTrans" cxnId="{3BAE271D-22A9-7543-BB4A-91057414B957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C4E0E3F9-2E8A-1D4C-BA6D-6FC8EBD7DC6E}" type="pres">
      <dgm:prSet presAssocID="{6C79E1A7-9F9E-224B-B33C-322CF5D8FC28}" presName="node" presStyleLbl="node1" presStyleIdx="0" presStyleCnt="4">
        <dgm:presLayoutVars>
          <dgm:bulletEnabled val="1"/>
        </dgm:presLayoutVars>
      </dgm:prSet>
      <dgm:spPr/>
    </dgm:pt>
    <dgm:pt modelId="{F477C03C-8D03-6349-9C8D-114EFA45AFB0}" type="pres">
      <dgm:prSet presAssocID="{65EB4DF8-540A-6E49-A4BF-43DCCFB1F671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4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4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4">
        <dgm:presLayoutVars>
          <dgm:bulletEnabled val="1"/>
        </dgm:presLayoutVars>
      </dgm:prSet>
      <dgm:spPr/>
    </dgm:pt>
  </dgm:ptLst>
  <dgm:cxnLst>
    <dgm:cxn modelId="{93A94105-7AF3-D145-BF35-BFBDF915C6BB}" type="presOf" srcId="{BC4B5A24-5073-EC4E-B30A-C09B8DAD6DB0}" destId="{0EE9BA83-ECC6-4042-BCD7-49B55B464C65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3BAE271D-22A9-7543-BB4A-91057414B957}" srcId="{5701694A-C993-9F4A-8C12-6E6D51EA1A76}" destId="{6C79E1A7-9F9E-224B-B33C-322CF5D8FC28}" srcOrd="0" destOrd="0" parTransId="{D27B6F57-8ADA-A243-8470-9F527C1B2DB9}" sibTransId="{65EB4DF8-540A-6E49-A4BF-43DCCFB1F671}"/>
    <dgm:cxn modelId="{80A1D932-6FFB-1D4B-96B8-61658E83D28E}" type="presOf" srcId="{6C79E1A7-9F9E-224B-B33C-322CF5D8FC28}" destId="{C4E0E3F9-2E8A-1D4C-BA6D-6FC8EBD7DC6E}" srcOrd="0" destOrd="0" presId="urn:microsoft.com/office/officeart/2005/8/layout/default"/>
    <dgm:cxn modelId="{9C85F24B-B906-BB4A-95DB-23DDF9B20BEB}" type="presOf" srcId="{153DB75D-EC11-0A4E-A4FB-12DFB0955C10}" destId="{4F3F9EFF-0F0F-1946-AEF3-556608C2F772}" srcOrd="0" destOrd="0" presId="urn:microsoft.com/office/officeart/2005/8/layout/default"/>
    <dgm:cxn modelId="{C09A0A53-3E41-7B42-804C-79E63920EF18}" type="presOf" srcId="{2EE836F4-94E5-5341-B6EF-F6179835814D}" destId="{0D579B0C-94BD-F74C-862C-69D66F73010C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587DD27D-10D1-214A-B07C-69BB506DE722}" type="presParOf" srcId="{9E2D6F1B-59B1-E143-B096-3F81C52A3817}" destId="{C4E0E3F9-2E8A-1D4C-BA6D-6FC8EBD7DC6E}" srcOrd="0" destOrd="0" presId="urn:microsoft.com/office/officeart/2005/8/layout/default"/>
    <dgm:cxn modelId="{BB30A136-C071-134F-90E8-7E42D092E9DB}" type="presParOf" srcId="{9E2D6F1B-59B1-E143-B096-3F81C52A3817}" destId="{F477C03C-8D03-6349-9C8D-114EFA45AFB0}" srcOrd="1" destOrd="0" presId="urn:microsoft.com/office/officeart/2005/8/layout/default"/>
    <dgm:cxn modelId="{4FAB5D12-70AD-614D-928F-2430CF90C838}" type="presParOf" srcId="{9E2D6F1B-59B1-E143-B096-3F81C52A3817}" destId="{0EE9BA83-ECC6-4042-BCD7-49B55B464C65}" srcOrd="2" destOrd="0" presId="urn:microsoft.com/office/officeart/2005/8/layout/default"/>
    <dgm:cxn modelId="{C9BACB15-C18A-3041-9606-823124443DB5}" type="presParOf" srcId="{9E2D6F1B-59B1-E143-B096-3F81C52A3817}" destId="{2F53BA1F-0965-A342-B7AE-E534573E1DA7}" srcOrd="3" destOrd="0" presId="urn:microsoft.com/office/officeart/2005/8/layout/default"/>
    <dgm:cxn modelId="{FBC5AC92-BE72-6A4C-86E7-9F994902BC9C}" type="presParOf" srcId="{9E2D6F1B-59B1-E143-B096-3F81C52A3817}" destId="{0D579B0C-94BD-F74C-862C-69D66F73010C}" srcOrd="4" destOrd="0" presId="urn:microsoft.com/office/officeart/2005/8/layout/default"/>
    <dgm:cxn modelId="{0F0DFDC4-2996-2D48-B7E7-6B69CADE8E52}" type="presParOf" srcId="{9E2D6F1B-59B1-E143-B096-3F81C52A3817}" destId="{7CA34FC0-B11F-3B43-9041-A22146280130}" srcOrd="5" destOrd="0" presId="urn:microsoft.com/office/officeart/2005/8/layout/default"/>
    <dgm:cxn modelId="{BA8BFF4F-22CA-4349-97D7-F84F6BA16B28}" type="presParOf" srcId="{9E2D6F1B-59B1-E143-B096-3F81C52A3817}" destId="{4F3F9EFF-0F0F-1946-AEF3-556608C2F772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8CCE96-1593-C942-A28A-2C46CAF576D6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/>
            <a:t>Why versioning?</a:t>
          </a:r>
        </a:p>
      </dsp:txBody>
      <dsp:txXfrm>
        <a:off x="492024" y="334530"/>
        <a:ext cx="9963850" cy="669409"/>
      </dsp:txXfrm>
    </dsp:sp>
    <dsp:sp modelId="{7F77AEC9-17C0-AA43-8145-4DA7BC6EA764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582A3A-A2B5-6B41-8BEE-64C8D992EBDD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Version management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68B7D-413C-194C-BFC1-5A39D017BD9A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Release notes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52B846-9547-F54D-AB1D-1D33AEA1814A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New Iteration</a:t>
          </a:r>
        </a:p>
      </dsp:txBody>
      <dsp:txXfrm>
        <a:off x="492024" y="3347397"/>
        <a:ext cx="9963850" cy="669409"/>
      </dsp:txXfrm>
    </dsp:sp>
    <dsp:sp modelId="{8EDDBC5B-663F-964A-B206-E826CBCC0F52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E0E3F9-2E8A-1D4C-BA6D-6FC8EBD7DC6E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/>
            <a:t>Tracking changes</a:t>
          </a:r>
        </a:p>
      </dsp:txBody>
      <dsp:txXfrm>
        <a:off x="1748064" y="2975"/>
        <a:ext cx="3342605" cy="2005563"/>
      </dsp:txXfrm>
    </dsp:sp>
    <dsp:sp modelId="{0EE9BA83-ECC6-4042-BCD7-49B55B464C65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 management</a:t>
          </a:r>
        </a:p>
      </dsp:txBody>
      <dsp:txXfrm>
        <a:off x="5424930" y="2975"/>
        <a:ext cx="3342605" cy="2005563"/>
      </dsp:txXfrm>
    </dsp:sp>
    <dsp:sp modelId="{0D579B0C-94BD-F74C-862C-69D66F73010C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Release notes</a:t>
          </a:r>
        </a:p>
      </dsp:txBody>
      <dsp:txXfrm>
        <a:off x="1748064" y="2342799"/>
        <a:ext cx="3342605" cy="2005563"/>
      </dsp:txXfrm>
    </dsp:sp>
    <dsp:sp modelId="{4F3F9EFF-0F0F-1946-AEF3-556608C2F772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Versioning a new release</a:t>
          </a:r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20/09/24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20/09/24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20/09/24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Version control</a:t>
            </a:r>
          </a:p>
        </p:txBody>
      </p:sp>
      <p:sp>
        <p:nvSpPr>
          <p:cNvPr id="2" name="Sottotitolo 6">
            <a:extLst>
              <a:ext uri="{FF2B5EF4-FFF2-40B4-BE49-F238E27FC236}">
                <a16:creationId xmlns:a16="http://schemas.microsoft.com/office/drawing/2014/main" id="{6946A0C0-C5E7-B80E-FA01-F0C2DE74C176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3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E5BE14E6-C61E-E9AA-C97E-2F9AED44D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84539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99BB-628B-0B89-1301-72F667078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versioning?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CBB90-ADBE-7A8F-F713-8FA4485D4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Address the challenges of constant changes to improve learning materials</a:t>
            </a:r>
          </a:p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Git as a versioning system provides industry standard version management</a:t>
            </a:r>
          </a:p>
          <a:p>
            <a:r>
              <a:rPr lang="en-GB" dirty="0">
                <a:latin typeface="Roboto" panose="02000000000000000000" pitchFamily="2" charset="0"/>
              </a:rPr>
              <a:t>Consistency in the numbering is crucial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6A950-5EA9-8F16-E9AE-CFD2CADFF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5736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345E9-DF7C-1A42-C707-94B8B99D4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Version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93DA6-E1A4-1B8A-66B2-6D9193BA7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 version management</a:t>
            </a:r>
          </a:p>
          <a:p>
            <a:pPr lvl="1"/>
            <a:r>
              <a:rPr lang="en-GB" dirty="0"/>
              <a:t>New material can be produced by 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forking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the template repository, or the repository of any other training material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commit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to the repository, triggers the actions needed to update the associated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Gitbook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.</a:t>
            </a:r>
            <a:endParaRPr lang="en-GB" dirty="0"/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 new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Github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release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produces a new version of the learning material.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75DC8-1253-A051-0CE3-4EA616F02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3944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2DA3A-AD21-5BFE-7302-831145336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Release notes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CD076F-4D34-477B-C5F9-347A7E33C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1026" name="Picture 2" descr="Screenshot of the release notes for the FAIR-by-Design Training of Trainers">
            <a:extLst>
              <a:ext uri="{FF2B5EF4-FFF2-40B4-BE49-F238E27FC236}">
                <a16:creationId xmlns:a16="http://schemas.microsoft.com/office/drawing/2014/main" id="{B4BB20CB-1ECC-35A6-E796-591D10DEAE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046" y="1825625"/>
            <a:ext cx="620790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04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3AA0B-6A37-9102-665B-216A4B605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137FE-4567-425E-BF47-3B8DEF5E9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13984" cy="4351338"/>
          </a:xfrm>
        </p:spPr>
        <p:txBody>
          <a:bodyPr/>
          <a:lstStyle/>
          <a:p>
            <a:pPr algn="l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version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is needed for a new release. 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minor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incremental improvement does not change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major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changes include change in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Patch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in case of only technical fixes.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41804-5460-5650-D708-C72173F3C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2050" name="Picture 2" descr="A simple diagram of Semantic Versioning">
            <a:extLst>
              <a:ext uri="{FF2B5EF4-FFF2-40B4-BE49-F238E27FC236}">
                <a16:creationId xmlns:a16="http://schemas.microsoft.com/office/drawing/2014/main" id="{5628A654-E1B6-3C61-AAE6-C7CDB7B2C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2132856"/>
            <a:ext cx="3652820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887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5661B-D86C-5CDD-D0B6-EE77EF90C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Git release according to the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4580A-F6C6-E23E-DDD1-A99322E2B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creates a new observable version of the </a:t>
            </a:r>
            <a:r>
              <a:rPr lang="en-GB" dirty="0" err="1"/>
              <a:t>Gitpages</a:t>
            </a:r>
            <a:endParaRPr lang="en-GB" dirty="0"/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downloads locally the repository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refers to a small change in the training materials 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creates or updates a </a:t>
            </a:r>
            <a:r>
              <a:rPr lang="en-GB" dirty="0" err="1"/>
              <a:t>Zenodo</a:t>
            </a:r>
            <a:r>
              <a:rPr lang="en-GB" dirty="0"/>
              <a:t> record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EDBBAF-238E-7B73-92B3-A1D7B2FCC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9839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F9287-BB18-E39F-EF80-CE4EB97D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Which of the following best describes the minor version number?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A24B0-8791-5240-4B32-6124C1372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The overall structure of the learning materials has not changed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The overall structure of the learning materials has changed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Only technical fixes were made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A42FA-A108-AF2D-8DBF-E275FC46B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676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41291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329</Words>
  <Application>Microsoft Macintosh PowerPoint</Application>
  <PresentationFormat>Widescreen</PresentationFormat>
  <Paragraphs>48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Roboto</vt:lpstr>
      <vt:lpstr>Tema di Office</vt:lpstr>
      <vt:lpstr>1_Tema di Office</vt:lpstr>
      <vt:lpstr>2_Tema di Office</vt:lpstr>
      <vt:lpstr>Version control</vt:lpstr>
      <vt:lpstr>Agenda</vt:lpstr>
      <vt:lpstr>Why versioning?</vt:lpstr>
      <vt:lpstr>Version management</vt:lpstr>
      <vt:lpstr>Release notes</vt:lpstr>
      <vt:lpstr>New iteration</vt:lpstr>
      <vt:lpstr>A Git release according to the Methodology</vt:lpstr>
      <vt:lpstr>Which of the following best describes the minor version number?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47</cp:revision>
  <cp:lastPrinted>2023-12-04T13:42:03Z</cp:lastPrinted>
  <dcterms:created xsi:type="dcterms:W3CDTF">2023-12-04T10:44:48Z</dcterms:created>
  <dcterms:modified xsi:type="dcterms:W3CDTF">2024-09-20T09:31:26Z</dcterms:modified>
</cp:coreProperties>
</file>

<file path=docProps/thumbnail.jpeg>
</file>